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9" r:id="rId2"/>
    <p:sldId id="265" r:id="rId3"/>
    <p:sldId id="266" r:id="rId4"/>
    <p:sldId id="267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84" autoAdjust="0"/>
    <p:restoredTop sz="94660"/>
  </p:normalViewPr>
  <p:slideViewPr>
    <p:cSldViewPr snapToGrid="0">
      <p:cViewPr>
        <p:scale>
          <a:sx n="100" d="100"/>
          <a:sy n="100" d="100"/>
        </p:scale>
        <p:origin x="66" y="-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8C00-DB63-4380-91FF-F7AD328E2E3C}" type="datetimeFigureOut">
              <a:rPr lang="he-IL" smtClean="0"/>
              <a:t>ח'/חשון/תשע"ט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C8F8-8F5C-4072-A136-B0ABB2D488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3642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8C00-DB63-4380-91FF-F7AD328E2E3C}" type="datetimeFigureOut">
              <a:rPr lang="he-IL" smtClean="0"/>
              <a:t>ח'/חשון/תשע"ט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C8F8-8F5C-4072-A136-B0ABB2D488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079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8C00-DB63-4380-91FF-F7AD328E2E3C}" type="datetimeFigureOut">
              <a:rPr lang="he-IL" smtClean="0"/>
              <a:t>ח'/חשון/תשע"ט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C8F8-8F5C-4072-A136-B0ABB2D488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112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8C00-DB63-4380-91FF-F7AD328E2E3C}" type="datetimeFigureOut">
              <a:rPr lang="he-IL" smtClean="0"/>
              <a:t>ח'/חשון/תשע"ט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C8F8-8F5C-4072-A136-B0ABB2D488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358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8C00-DB63-4380-91FF-F7AD328E2E3C}" type="datetimeFigureOut">
              <a:rPr lang="he-IL" smtClean="0"/>
              <a:t>ח'/חשון/תשע"ט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C8F8-8F5C-4072-A136-B0ABB2D488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199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8C00-DB63-4380-91FF-F7AD328E2E3C}" type="datetimeFigureOut">
              <a:rPr lang="he-IL" smtClean="0"/>
              <a:t>ח'/חשון/תשע"ט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C8F8-8F5C-4072-A136-B0ABB2D488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668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8C00-DB63-4380-91FF-F7AD328E2E3C}" type="datetimeFigureOut">
              <a:rPr lang="he-IL" smtClean="0"/>
              <a:t>ח'/חשון/תשע"ט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C8F8-8F5C-4072-A136-B0ABB2D488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9189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8C00-DB63-4380-91FF-F7AD328E2E3C}" type="datetimeFigureOut">
              <a:rPr lang="he-IL" smtClean="0"/>
              <a:t>ח'/חשון/תשע"ט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C8F8-8F5C-4072-A136-B0ABB2D488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00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8C00-DB63-4380-91FF-F7AD328E2E3C}" type="datetimeFigureOut">
              <a:rPr lang="he-IL" smtClean="0"/>
              <a:t>ח'/חשון/תשע"ט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C8F8-8F5C-4072-A136-B0ABB2D488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232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8C00-DB63-4380-91FF-F7AD328E2E3C}" type="datetimeFigureOut">
              <a:rPr lang="he-IL" smtClean="0"/>
              <a:t>ח'/חשון/תשע"ט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C8F8-8F5C-4072-A136-B0ABB2D488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171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8C00-DB63-4380-91FF-F7AD328E2E3C}" type="datetimeFigureOut">
              <a:rPr lang="he-IL" smtClean="0"/>
              <a:t>ח'/חשון/תשע"ט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C8F8-8F5C-4072-A136-B0ABB2D488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586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88C00-DB63-4380-91FF-F7AD328E2E3C}" type="datetimeFigureOut">
              <a:rPr lang="he-IL" smtClean="0"/>
              <a:t>ח'/חשון/תשע"ט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1C8F8-8F5C-4072-A136-B0ABB2D488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258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הכניסה ל               דרך אתר המכללה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578" y="751681"/>
            <a:ext cx="1895475" cy="55245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3"/>
          <a:srcRect l="10801" t="7063" r="11920" b="32152"/>
          <a:stretch/>
        </p:blipFill>
        <p:spPr>
          <a:xfrm>
            <a:off x="1031131" y="1615415"/>
            <a:ext cx="10771762" cy="4765929"/>
          </a:xfrm>
          <a:prstGeom prst="rect">
            <a:avLst/>
          </a:prstGeom>
        </p:spPr>
      </p:pic>
      <p:sp>
        <p:nvSpPr>
          <p:cNvPr id="9" name="מלבן 8"/>
          <p:cNvSpPr/>
          <p:nvPr/>
        </p:nvSpPr>
        <p:spPr>
          <a:xfrm>
            <a:off x="4017524" y="3904692"/>
            <a:ext cx="700392" cy="30155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" name="מחבר חץ ישר 10"/>
          <p:cNvCxnSpPr/>
          <p:nvPr/>
        </p:nvCxnSpPr>
        <p:spPr>
          <a:xfrm flipH="1" flipV="1">
            <a:off x="4891391" y="4051570"/>
            <a:ext cx="770107" cy="34533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36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2261062" y="365125"/>
            <a:ext cx="9092737" cy="632402"/>
          </a:xfrm>
        </p:spPr>
        <p:txBody>
          <a:bodyPr>
            <a:normAutofit/>
          </a:bodyPr>
          <a:lstStyle/>
          <a:p>
            <a:pPr algn="ctr"/>
            <a:r>
              <a:rPr lang="he-IL" sz="3600" dirty="0" smtClean="0"/>
              <a:t>כניסה למאגרי מידע</a:t>
            </a:r>
            <a:endParaRPr lang="he-IL" sz="3600"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047" y="1201809"/>
            <a:ext cx="5198116" cy="514871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9" name="מלבן 8"/>
          <p:cNvSpPr/>
          <p:nvPr/>
        </p:nvSpPr>
        <p:spPr>
          <a:xfrm>
            <a:off x="5457217" y="3891064"/>
            <a:ext cx="1517515" cy="122568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4938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600" dirty="0" smtClean="0"/>
              <a:t>כניסת משתמש</a:t>
            </a:r>
            <a:endParaRPr lang="he-IL" sz="36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28" y="1906819"/>
            <a:ext cx="10458450" cy="432435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631" y="3970146"/>
            <a:ext cx="2541133" cy="109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4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996" y="1331574"/>
            <a:ext cx="8623975" cy="4930778"/>
          </a:xfrm>
          <a:prstGeom prst="rect">
            <a:avLst/>
          </a:prstGeom>
        </p:spPr>
      </p:pic>
      <p:cxnSp>
        <p:nvCxnSpPr>
          <p:cNvPr id="8" name="מחבר חץ ישר 7"/>
          <p:cNvCxnSpPr/>
          <p:nvPr/>
        </p:nvCxnSpPr>
        <p:spPr>
          <a:xfrm flipH="1" flipV="1">
            <a:off x="10116767" y="3579781"/>
            <a:ext cx="686204" cy="924125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058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200" dirty="0"/>
              <a:t>אפשרויות חיפוש- ניתן לבחור בחיפוש פשוט או מתקדם, מומלץ לחפש לפי "מאמרים </a:t>
            </a:r>
            <a:r>
              <a:rPr lang="he-IL" sz="3200" dirty="0" err="1"/>
              <a:t>מכ"ע</a:t>
            </a:r>
            <a:r>
              <a:rPr lang="he-IL" sz="3200" dirty="0"/>
              <a:t> אקדמיים ומחקריים"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900" y="1971674"/>
            <a:ext cx="9372600" cy="4620909"/>
          </a:xfrm>
          <a:prstGeom prst="rect">
            <a:avLst/>
          </a:prstGeom>
        </p:spPr>
      </p:pic>
      <p:cxnSp>
        <p:nvCxnSpPr>
          <p:cNvPr id="8" name="מחבר חץ ישר 7"/>
          <p:cNvCxnSpPr/>
          <p:nvPr/>
        </p:nvCxnSpPr>
        <p:spPr>
          <a:xfrm flipH="1">
            <a:off x="7054850" y="2103437"/>
            <a:ext cx="1619250" cy="6056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 flipH="1">
            <a:off x="3924300" y="1854200"/>
            <a:ext cx="63500" cy="6520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מסגרת 18"/>
          <p:cNvSpPr/>
          <p:nvPr/>
        </p:nvSpPr>
        <p:spPr>
          <a:xfrm>
            <a:off x="5111750" y="2593974"/>
            <a:ext cx="1968500" cy="230187"/>
          </a:xfrm>
          <a:prstGeom prst="fram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0" name="מסגרת 19"/>
          <p:cNvSpPr/>
          <p:nvPr/>
        </p:nvSpPr>
        <p:spPr>
          <a:xfrm>
            <a:off x="3225800" y="2566987"/>
            <a:ext cx="990600" cy="241300"/>
          </a:xfrm>
          <a:prstGeom prst="fram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200" dirty="0"/>
              <a:t>חיפוש מתקדם- ניתן לשלב מספר נושאים ולצמצם את החיפוש לפי סוג החומר, שפה, שנים ועוד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9000" y="1787524"/>
            <a:ext cx="9194800" cy="485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1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93700"/>
            <a:ext cx="10515600" cy="1296988"/>
          </a:xfrm>
        </p:spPr>
        <p:txBody>
          <a:bodyPr>
            <a:noAutofit/>
          </a:bodyPr>
          <a:lstStyle/>
          <a:p>
            <a:r>
              <a:rPr lang="he-IL" sz="3200" dirty="0"/>
              <a:t>מסך התוצאות- ניתן להגביל את התוצאות </a:t>
            </a:r>
            <a:r>
              <a:rPr lang="he-IL" sz="3200" dirty="0" smtClean="0"/>
              <a:t>לגישה </a:t>
            </a:r>
            <a:r>
              <a:rPr lang="he-IL" sz="3200" dirty="0" smtClean="0"/>
              <a:t>מקוונת (מאמרים בטקסט מלא בלבד), </a:t>
            </a:r>
            <a:r>
              <a:rPr lang="he-IL" sz="3200" dirty="0"/>
              <a:t>להגביל לפי שנת </a:t>
            </a:r>
            <a:r>
              <a:rPr lang="he-IL" sz="3200"/>
              <a:t>פרסום </a:t>
            </a:r>
            <a:r>
              <a:rPr lang="he-IL" sz="3200" smtClean="0"/>
              <a:t>ועוד</a:t>
            </a:r>
            <a:endParaRPr lang="he-IL" sz="3200" dirty="0"/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1676" y="1825624"/>
            <a:ext cx="9712564" cy="4794251"/>
          </a:xfrm>
          <a:prstGeom prst="rect">
            <a:avLst/>
          </a:prstGeom>
        </p:spPr>
      </p:pic>
      <p:sp>
        <p:nvSpPr>
          <p:cNvPr id="7" name="מסגרת 6"/>
          <p:cNvSpPr/>
          <p:nvPr/>
        </p:nvSpPr>
        <p:spPr>
          <a:xfrm>
            <a:off x="9804400" y="5181600"/>
            <a:ext cx="927100" cy="222250"/>
          </a:xfrm>
          <a:prstGeom prst="fram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8" name="מסגרת 7"/>
          <p:cNvSpPr/>
          <p:nvPr/>
        </p:nvSpPr>
        <p:spPr>
          <a:xfrm>
            <a:off x="3660775" y="3733800"/>
            <a:ext cx="1206500" cy="266700"/>
          </a:xfrm>
          <a:prstGeom prst="fram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1" name="מסגרת 10"/>
          <p:cNvSpPr/>
          <p:nvPr/>
        </p:nvSpPr>
        <p:spPr>
          <a:xfrm>
            <a:off x="3136900" y="5610225"/>
            <a:ext cx="1892300" cy="352426"/>
          </a:xfrm>
          <a:prstGeom prst="frame">
            <a:avLst/>
          </a:prstGeom>
          <a:solidFill>
            <a:schemeClr val="tx1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7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64</Words>
  <Application>Microsoft Office PowerPoint</Application>
  <PresentationFormat>מותאם אישית</PresentationFormat>
  <Paragraphs>6</Paragraphs>
  <Slides>7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8" baseType="lpstr">
      <vt:lpstr>ערכת נושא Office</vt:lpstr>
      <vt:lpstr>הכניסה ל               דרך אתר המכללה</vt:lpstr>
      <vt:lpstr>כניסה למאגרי מידע</vt:lpstr>
      <vt:lpstr>כניסת משתמש</vt:lpstr>
      <vt:lpstr>מצגת של PowerPoint</vt:lpstr>
      <vt:lpstr>אפשרויות חיפוש- ניתן לבחור בחיפוש פשוט או מתקדם, מומלץ לחפש לפי "מאמרים מכ"ע אקדמיים ומחקריים"</vt:lpstr>
      <vt:lpstr>חיפוש מתקדם- ניתן לשלב מספר נושאים ולצמצם את החיפוש לפי סוג החומר, שפה, שנים ועוד</vt:lpstr>
      <vt:lpstr>מסך התוצאות- ניתן להגביל את התוצאות לגישה מקוונת (מאמרים בטקסט מלא בלבד), להגביל לפי שנת פרסום ועוד</vt:lpstr>
    </vt:vector>
  </TitlesOfParts>
  <Company>IAC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הדרכה- מפתח חיפה למאמרים בעברית</dc:title>
  <dc:creator>ספריה</dc:creator>
  <cp:lastModifiedBy>יוליה ויגוטוב</cp:lastModifiedBy>
  <cp:revision>40</cp:revision>
  <dcterms:created xsi:type="dcterms:W3CDTF">2018-07-01T11:25:53Z</dcterms:created>
  <dcterms:modified xsi:type="dcterms:W3CDTF">2018-10-17T07:19:22Z</dcterms:modified>
</cp:coreProperties>
</file>