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4" r:id="rId7"/>
    <p:sldId id="265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>
        <p:scale>
          <a:sx n="101" d="100"/>
          <a:sy n="101" d="100"/>
        </p:scale>
        <p:origin x="-90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907C-0384-483D-8234-300E720C44EE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FCFA-4426-41BB-9893-4202421B69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65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907C-0384-483D-8234-300E720C44EE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FCFA-4426-41BB-9893-4202421B69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72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907C-0384-483D-8234-300E720C44EE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FCFA-4426-41BB-9893-4202421B69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591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907C-0384-483D-8234-300E720C44EE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FCFA-4426-41BB-9893-4202421B69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272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907C-0384-483D-8234-300E720C44EE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FCFA-4426-41BB-9893-4202421B69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455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907C-0384-483D-8234-300E720C44EE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FCFA-4426-41BB-9893-4202421B69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636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907C-0384-483D-8234-300E720C44EE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FCFA-4426-41BB-9893-4202421B69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289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907C-0384-483D-8234-300E720C44EE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FCFA-4426-41BB-9893-4202421B69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41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907C-0384-483D-8234-300E720C44EE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FCFA-4426-41BB-9893-4202421B69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660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907C-0384-483D-8234-300E720C44EE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FCFA-4426-41BB-9893-4202421B69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856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907C-0384-483D-8234-300E720C44EE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FCFA-4426-41BB-9893-4202421B69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717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8907C-0384-483D-8234-300E720C44EE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0FCFA-4426-41BB-9893-4202421B69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980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862051" y="784167"/>
            <a:ext cx="7623175" cy="1752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altLang="he-IL" dirty="0" smtClean="0">
                <a:cs typeface="David Transparent" panose="020E0502060401010101" pitchFamily="34" charset="-79"/>
              </a:rPr>
              <a:t>הדרכה לשימוש במאגרי</a:t>
            </a:r>
            <a:endParaRPr lang="en-US" altLang="he-IL" dirty="0">
              <a:cs typeface="David Transparent" panose="020E0502060401010101" pitchFamily="34" charset="-79"/>
            </a:endParaRPr>
          </a:p>
        </p:txBody>
      </p:sp>
      <p:pic>
        <p:nvPicPr>
          <p:cNvPr id="5" name="Picture 8" descr="ProQuestStartHere_logo_RedGr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12" y="3526301"/>
            <a:ext cx="55499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14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423" y="623454"/>
            <a:ext cx="11290173" cy="499655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מלבן 4"/>
          <p:cNvSpPr/>
          <p:nvPr/>
        </p:nvSpPr>
        <p:spPr>
          <a:xfrm>
            <a:off x="3491344" y="3017520"/>
            <a:ext cx="939338" cy="3158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" name="מחבר חץ ישר 6"/>
          <p:cNvCxnSpPr/>
          <p:nvPr/>
        </p:nvCxnSpPr>
        <p:spPr>
          <a:xfrm flipH="1" flipV="1">
            <a:off x="4533207" y="3175461"/>
            <a:ext cx="745375" cy="78970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8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6"/>
          <p:cNvSpPr txBox="1">
            <a:spLocks/>
          </p:cNvSpPr>
          <p:nvPr/>
        </p:nvSpPr>
        <p:spPr>
          <a:xfrm>
            <a:off x="2261062" y="365125"/>
            <a:ext cx="9092737" cy="63240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dirty="0" smtClean="0"/>
              <a:t>כניסה למאגרי מידע</a:t>
            </a:r>
            <a:endParaRPr lang="he-IL" sz="36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047" y="1201809"/>
            <a:ext cx="5198116" cy="5148714"/>
          </a:xfrm>
          <a:prstGeom prst="rect">
            <a:avLst/>
          </a:prstGeom>
          <a:ln>
            <a:solidFill>
              <a:srgbClr val="2504EC"/>
            </a:solidFill>
          </a:ln>
        </p:spPr>
      </p:pic>
      <p:sp>
        <p:nvSpPr>
          <p:cNvPr id="6" name="מלבן 5"/>
          <p:cNvSpPr/>
          <p:nvPr/>
        </p:nvSpPr>
        <p:spPr>
          <a:xfrm>
            <a:off x="5457217" y="3891064"/>
            <a:ext cx="1517515" cy="1225685"/>
          </a:xfrm>
          <a:prstGeom prst="rect">
            <a:avLst/>
          </a:prstGeom>
          <a:noFill/>
          <a:ln w="76200">
            <a:solidFill>
              <a:srgbClr val="250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619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dirty="0" smtClean="0"/>
              <a:t>כניסת משתמש</a:t>
            </a:r>
            <a:endParaRPr lang="he-IL" sz="3600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178" y="1840074"/>
            <a:ext cx="10461643" cy="432243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812" y="4082610"/>
            <a:ext cx="2542252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5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596" y="1825625"/>
            <a:ext cx="7610808" cy="4351338"/>
          </a:xfrm>
          <a:prstGeom prst="rect">
            <a:avLst/>
          </a:prstGeom>
          <a:ln>
            <a:solidFill>
              <a:srgbClr val="2504EC">
                <a:alpha val="84000"/>
              </a:srgbClr>
            </a:solidFill>
          </a:ln>
        </p:spPr>
      </p:pic>
      <p:sp>
        <p:nvSpPr>
          <p:cNvPr id="3" name="אליפסה 2"/>
          <p:cNvSpPr/>
          <p:nvPr/>
        </p:nvSpPr>
        <p:spPr>
          <a:xfrm>
            <a:off x="7890236" y="4553146"/>
            <a:ext cx="1564850" cy="509048"/>
          </a:xfrm>
          <a:prstGeom prst="ellipse">
            <a:avLst/>
          </a:prstGeom>
          <a:noFill/>
          <a:ln w="60325" cmpd="sng">
            <a:solidFill>
              <a:srgbClr val="250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113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2"/>
          <a:srcRect l="-5236" t="6394" r="6672" b="4909"/>
          <a:stretch/>
        </p:blipFill>
        <p:spPr>
          <a:xfrm>
            <a:off x="-685800" y="-33976"/>
            <a:ext cx="12877800" cy="6858000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132389" y="685800"/>
            <a:ext cx="1684048" cy="647700"/>
          </a:xfrm>
          <a:prstGeom prst="rect">
            <a:avLst/>
          </a:prstGeom>
          <a:solidFill>
            <a:srgbClr val="FFFF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מקלידים את מילות החיפוש</a:t>
            </a:r>
            <a:endParaRPr kumimoji="0" lang="en-US" altLang="he-IL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 flipH="1">
            <a:off x="1266825" y="1285875"/>
            <a:ext cx="3790950" cy="857250"/>
          </a:xfrm>
          <a:prstGeom prst="straightConnector1">
            <a:avLst/>
          </a:prstGeom>
          <a:ln w="19050">
            <a:solidFill>
              <a:srgbClr val="2504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>
            <a:off x="9966960" y="1393941"/>
            <a:ext cx="274320" cy="974017"/>
          </a:xfrm>
          <a:prstGeom prst="straightConnector1">
            <a:avLst/>
          </a:prstGeom>
          <a:ln w="38100">
            <a:solidFill>
              <a:srgbClr val="2504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14"/>
          <p:cNvSpPr/>
          <p:nvPr/>
        </p:nvSpPr>
        <p:spPr>
          <a:xfrm>
            <a:off x="8648700" y="2486025"/>
            <a:ext cx="2343150" cy="266700"/>
          </a:xfrm>
          <a:prstGeom prst="rect">
            <a:avLst/>
          </a:prstGeom>
          <a:noFill/>
          <a:ln w="19050">
            <a:solidFill>
              <a:srgbClr val="250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883201" y="3688556"/>
            <a:ext cx="3529013" cy="4333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16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ניתן לבחור את התאריך בו פורסמו המאמרים </a:t>
            </a:r>
          </a:p>
        </p:txBody>
      </p:sp>
      <p:cxnSp>
        <p:nvCxnSpPr>
          <p:cNvPr id="18" name="מחבר חץ ישר 17"/>
          <p:cNvCxnSpPr/>
          <p:nvPr/>
        </p:nvCxnSpPr>
        <p:spPr>
          <a:xfrm flipH="1" flipV="1">
            <a:off x="3459637" y="3736184"/>
            <a:ext cx="2423565" cy="200024"/>
          </a:xfrm>
          <a:prstGeom prst="straightConnector1">
            <a:avLst/>
          </a:prstGeom>
          <a:ln w="28575">
            <a:solidFill>
              <a:srgbClr val="2504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55625" y="4019550"/>
            <a:ext cx="4033838" cy="649288"/>
          </a:xfrm>
          <a:prstGeom prst="rect">
            <a:avLst/>
          </a:prstGeom>
          <a:solidFill>
            <a:srgbClr val="FFFF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מסמנים את התיבה הראשונה </a:t>
            </a:r>
            <a:r>
              <a:rPr lang="he-IL" altLang="he-IL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כדי לקבל </a:t>
            </a:r>
            <a:r>
              <a:rPr lang="he-IL" altLang="he-IL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תוצאות בפורמט טקסט מלא בלבד.</a:t>
            </a:r>
          </a:p>
        </p:txBody>
      </p:sp>
      <p:cxnSp>
        <p:nvCxnSpPr>
          <p:cNvPr id="22" name="מחבר חץ ישר 21"/>
          <p:cNvCxnSpPr/>
          <p:nvPr/>
        </p:nvCxnSpPr>
        <p:spPr>
          <a:xfrm flipH="1" flipV="1">
            <a:off x="1592263" y="3445669"/>
            <a:ext cx="442912" cy="490539"/>
          </a:xfrm>
          <a:prstGeom prst="straightConnector1">
            <a:avLst/>
          </a:prstGeom>
          <a:ln w="28575">
            <a:solidFill>
              <a:srgbClr val="2504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אליפסה 23"/>
          <p:cNvSpPr/>
          <p:nvPr/>
        </p:nvSpPr>
        <p:spPr>
          <a:xfrm>
            <a:off x="10896600" y="2486025"/>
            <a:ext cx="95250" cy="2667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7647708" y="418832"/>
            <a:ext cx="33441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8188036" y="108066"/>
            <a:ext cx="2803813" cy="1177809"/>
          </a:xfrm>
          <a:prstGeom prst="rect">
            <a:avLst/>
          </a:prstGeom>
          <a:solidFill>
            <a:schemeClr val="bg1"/>
          </a:solidFill>
          <a:ln w="76200">
            <a:solidFill>
              <a:srgbClr val="250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he-IL" altLang="he-IL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ניתן לבחור </a:t>
            </a:r>
            <a:r>
              <a:rPr lang="he-IL" altLang="he-IL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פרמטר מתאים (שם המחבר, נושא, מילים מתוך כותר/תקציר וכו').</a:t>
            </a:r>
            <a:endParaRPr lang="en-US" altLang="he-IL" b="1" kern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</p:txBody>
      </p:sp>
      <p:cxnSp>
        <p:nvCxnSpPr>
          <p:cNvPr id="17" name="מחבר חץ ישר 16"/>
          <p:cNvCxnSpPr/>
          <p:nvPr/>
        </p:nvCxnSpPr>
        <p:spPr>
          <a:xfrm flipH="1">
            <a:off x="2828041" y="1285875"/>
            <a:ext cx="2382134" cy="1200150"/>
          </a:xfrm>
          <a:prstGeom prst="straightConnector1">
            <a:avLst/>
          </a:prstGeom>
          <a:ln w="19050">
            <a:solidFill>
              <a:srgbClr val="2504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63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741"/>
            <a:ext cx="12126012" cy="5764491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 flipH="1">
            <a:off x="2366129" y="3381617"/>
            <a:ext cx="763570" cy="2019942"/>
          </a:xfrm>
          <a:prstGeom prst="straightConnector1">
            <a:avLst/>
          </a:prstGeom>
          <a:ln w="25400">
            <a:solidFill>
              <a:srgbClr val="2504E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לבן 1"/>
          <p:cNvSpPr/>
          <p:nvPr/>
        </p:nvSpPr>
        <p:spPr>
          <a:xfrm>
            <a:off x="3869618" y="303172"/>
            <a:ext cx="6138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600" dirty="0"/>
              <a:t>תוצאות </a:t>
            </a:r>
            <a:r>
              <a:rPr lang="he-IL" sz="3600" dirty="0" smtClean="0"/>
              <a:t>החיפוש </a:t>
            </a:r>
            <a:r>
              <a:rPr lang="he-IL" sz="3600" dirty="0"/>
              <a:t>והגבלת </a:t>
            </a:r>
            <a:r>
              <a:rPr lang="he-IL" sz="3600" dirty="0" smtClean="0"/>
              <a:t>התוצאות</a:t>
            </a:r>
            <a:endParaRPr lang="he-IL" sz="3600" dirty="0"/>
          </a:p>
        </p:txBody>
      </p:sp>
      <p:sp>
        <p:nvSpPr>
          <p:cNvPr id="5" name="מלבן 4"/>
          <p:cNvSpPr/>
          <p:nvPr/>
        </p:nvSpPr>
        <p:spPr>
          <a:xfrm>
            <a:off x="3129699" y="2584457"/>
            <a:ext cx="2931736" cy="923330"/>
          </a:xfrm>
          <a:prstGeom prst="rect">
            <a:avLst/>
          </a:prstGeom>
          <a:ln w="38100">
            <a:solidFill>
              <a:srgbClr val="2504EC"/>
            </a:solidFill>
          </a:ln>
        </p:spPr>
        <p:txBody>
          <a:bodyPr wrap="square">
            <a:spAutoFit/>
          </a:bodyPr>
          <a:lstStyle/>
          <a:p>
            <a:r>
              <a:rPr lang="he-IL" dirty="0" smtClean="0"/>
              <a:t>ניתן להגביל את החיפוש לפי סוג החומר: כתבי עת אקדמיים, דיסרטציות ועוד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4545377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64</Words>
  <Application>Microsoft Office PowerPoint</Application>
  <PresentationFormat>מותאם אישית</PresentationFormat>
  <Paragraphs>9</Paragraphs>
  <Slides>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ערכת נושא Office</vt:lpstr>
      <vt:lpstr>מצגת של PowerPoint</vt:lpstr>
      <vt:lpstr>מצגת של PowerPoint</vt:lpstr>
      <vt:lpstr>מצגת של PowerPoint</vt:lpstr>
      <vt:lpstr>כניסת משתמש</vt:lpstr>
      <vt:lpstr>מצגת של PowerPoint</vt:lpstr>
      <vt:lpstr>מצגת של PowerPoint</vt:lpstr>
      <vt:lpstr>מצגת של PowerPoint</vt:lpstr>
    </vt:vector>
  </TitlesOfParts>
  <Company>IAC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ספריה</dc:creator>
  <cp:lastModifiedBy>יוליה ויגוטוב</cp:lastModifiedBy>
  <cp:revision>37</cp:revision>
  <dcterms:created xsi:type="dcterms:W3CDTF">2018-10-16T12:16:45Z</dcterms:created>
  <dcterms:modified xsi:type="dcterms:W3CDTF">2018-10-18T08:44:39Z</dcterms:modified>
</cp:coreProperties>
</file>