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0" r:id="rId3"/>
    <p:sldId id="263" r:id="rId4"/>
    <p:sldId id="264" r:id="rId5"/>
    <p:sldId id="257" r:id="rId6"/>
    <p:sldId id="265" r:id="rId7"/>
    <p:sldId id="266" r:id="rId8"/>
  </p:sldIdLst>
  <p:sldSz cx="9144000" cy="6858000" type="screen4x3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7B4-8FA9-48CB-A7A4-F38DB54A1B62}" type="datetimeFigureOut">
              <a:rPr lang="he-IL" smtClean="0"/>
              <a:t>י"ט/טבת/תשע"ו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0CC0-D828-4B53-A76F-8434A7CE81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045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7B4-8FA9-48CB-A7A4-F38DB54A1B62}" type="datetimeFigureOut">
              <a:rPr lang="he-IL" smtClean="0"/>
              <a:t>י"ט/טבת/תשע"ו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0CC0-D828-4B53-A76F-8434A7CE81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046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7B4-8FA9-48CB-A7A4-F38DB54A1B62}" type="datetimeFigureOut">
              <a:rPr lang="he-IL" smtClean="0"/>
              <a:t>י"ט/טבת/תשע"ו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0CC0-D828-4B53-A76F-8434A7CE81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54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7B4-8FA9-48CB-A7A4-F38DB54A1B62}" type="datetimeFigureOut">
              <a:rPr lang="he-IL" smtClean="0"/>
              <a:t>י"ט/טבת/תשע"ו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0CC0-D828-4B53-A76F-8434A7CE81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532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7B4-8FA9-48CB-A7A4-F38DB54A1B62}" type="datetimeFigureOut">
              <a:rPr lang="he-IL" smtClean="0"/>
              <a:t>י"ט/טבת/תשע"ו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0CC0-D828-4B53-A76F-8434A7CE81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239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7B4-8FA9-48CB-A7A4-F38DB54A1B62}" type="datetimeFigureOut">
              <a:rPr lang="he-IL" smtClean="0"/>
              <a:t>י"ט/טבת/תשע"ו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0CC0-D828-4B53-A76F-8434A7CE81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680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7B4-8FA9-48CB-A7A4-F38DB54A1B62}" type="datetimeFigureOut">
              <a:rPr lang="he-IL" smtClean="0"/>
              <a:t>י"ט/טבת/תשע"ו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0CC0-D828-4B53-A76F-8434A7CE81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94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7B4-8FA9-48CB-A7A4-F38DB54A1B62}" type="datetimeFigureOut">
              <a:rPr lang="he-IL" smtClean="0"/>
              <a:t>י"ט/טבת/תשע"ו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0CC0-D828-4B53-A76F-8434A7CE81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070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7B4-8FA9-48CB-A7A4-F38DB54A1B62}" type="datetimeFigureOut">
              <a:rPr lang="he-IL" smtClean="0"/>
              <a:t>י"ט/טבת/תשע"ו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0CC0-D828-4B53-A76F-8434A7CE81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206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7B4-8FA9-48CB-A7A4-F38DB54A1B62}" type="datetimeFigureOut">
              <a:rPr lang="he-IL" smtClean="0"/>
              <a:t>י"ט/טבת/תשע"ו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0CC0-D828-4B53-A76F-8434A7CE81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583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87B4-8FA9-48CB-A7A4-F38DB54A1B62}" type="datetimeFigureOut">
              <a:rPr lang="he-IL" smtClean="0"/>
              <a:t>י"ט/טבת/תשע"ו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0CC0-D828-4B53-A76F-8434A7CE81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681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187B4-8FA9-48CB-A7A4-F38DB54A1B62}" type="datetimeFigureOut">
              <a:rPr lang="he-IL" smtClean="0"/>
              <a:t>י"ט/טבת/תשע"ו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A0CC0-D828-4B53-A76F-8434A7CE81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333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הדרכה- מפתח חיפה למאמרים בעברית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1" y="1600200"/>
            <a:ext cx="8160737" cy="4525963"/>
          </a:xfrm>
        </p:spPr>
      </p:pic>
    </p:spTree>
    <p:extLst>
      <p:ext uri="{BB962C8B-B14F-4D97-AF65-F5344CB8AC3E}">
        <p14:creationId xmlns:p14="http://schemas.microsoft.com/office/powerpoint/2010/main" val="21976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הכניסה למפתח חיפה דרך אתר המכללה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1470"/>
            <a:ext cx="8229600" cy="3903423"/>
          </a:xfrm>
        </p:spPr>
      </p:pic>
      <p:cxnSp>
        <p:nvCxnSpPr>
          <p:cNvPr id="9" name="מחבר חץ ישר 8"/>
          <p:cNvCxnSpPr/>
          <p:nvPr/>
        </p:nvCxnSpPr>
        <p:spPr>
          <a:xfrm flipH="1">
            <a:off x="3153756" y="2276872"/>
            <a:ext cx="360040" cy="1008112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7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כניסה למאגרי מידע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33" y="1600200"/>
            <a:ext cx="6895534" cy="4525963"/>
          </a:xfrm>
        </p:spPr>
      </p:pic>
      <p:cxnSp>
        <p:nvCxnSpPr>
          <p:cNvPr id="7" name="מחבר חץ ישר 6"/>
          <p:cNvCxnSpPr/>
          <p:nvPr/>
        </p:nvCxnSpPr>
        <p:spPr>
          <a:xfrm flipH="1">
            <a:off x="4716016" y="3985804"/>
            <a:ext cx="360040" cy="1008112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2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כניסת משתמש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2" y="1600200"/>
            <a:ext cx="7636995" cy="4525963"/>
          </a:xfr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5616" y="3140867"/>
            <a:ext cx="2628000" cy="1152000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altLang="he-IL" sz="2200" dirty="0">
                <a:latin typeface="Times New Roman" pitchFamily="18" charset="0"/>
                <a:cs typeface="Times New Roman" pitchFamily="18" charset="0"/>
              </a:rPr>
              <a:t>מקלידים בשם משתמש ובסיסמא את מספר תעודת </a:t>
            </a:r>
            <a:r>
              <a:rPr lang="he-IL" altLang="he-IL" sz="2200" dirty="0" smtClean="0">
                <a:latin typeface="Times New Roman" pitchFamily="18" charset="0"/>
                <a:cs typeface="Times New Roman" pitchFamily="18" charset="0"/>
              </a:rPr>
              <a:t>הזהות (ללא 0 בהתחלה).</a:t>
            </a:r>
            <a:endParaRPr lang="en-US" altLang="he-IL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200" dirty="0" smtClean="0"/>
              <a:t>אפשרויות חיפוש- ניתן לבחור בחיפוש פשוט או </a:t>
            </a:r>
            <a:r>
              <a:rPr lang="he-IL" sz="3200" dirty="0" smtClean="0"/>
              <a:t>מתקדם, מומלץ לחפש לפי "מאמרים </a:t>
            </a:r>
            <a:r>
              <a:rPr lang="he-IL" sz="3200" dirty="0" err="1" smtClean="0"/>
              <a:t>מכ"ע</a:t>
            </a:r>
            <a:r>
              <a:rPr lang="he-IL" sz="3200" dirty="0" smtClean="0"/>
              <a:t> אקדמיים ומחקריים"</a:t>
            </a:r>
            <a:endParaRPr lang="he-IL" sz="3200" dirty="0"/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0" y="1600200"/>
            <a:ext cx="8115519" cy="4525963"/>
          </a:xfrm>
        </p:spPr>
      </p:pic>
      <p:cxnSp>
        <p:nvCxnSpPr>
          <p:cNvPr id="13" name="מחבר חץ ישר 12"/>
          <p:cNvCxnSpPr/>
          <p:nvPr/>
        </p:nvCxnSpPr>
        <p:spPr>
          <a:xfrm flipH="1">
            <a:off x="6516216" y="1916832"/>
            <a:ext cx="360040" cy="1008112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8388424" y="1461265"/>
            <a:ext cx="360040" cy="1008112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3059832" y="1461265"/>
            <a:ext cx="820485" cy="827366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חיפוש מתקדם- ניתן לשלב מספר נושאים ולצמצם את החיפוש לפי סוג החומר, שפה, שנים ועוד</a:t>
            </a:r>
            <a:endParaRPr lang="he-IL" sz="32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0" y="1600200"/>
            <a:ext cx="8040160" cy="4525963"/>
          </a:xfrm>
        </p:spPr>
      </p:pic>
    </p:spTree>
    <p:extLst>
      <p:ext uri="{BB962C8B-B14F-4D97-AF65-F5344CB8AC3E}">
        <p14:creationId xmlns:p14="http://schemas.microsoft.com/office/powerpoint/2010/main" val="42031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he-IL" sz="3600" dirty="0" smtClean="0"/>
              <a:t>מסך התוצאות- ניתן להגביל את התוצאות לטקסט מלא בלבד, להגביל לפי שנת פרסום ועוד. אם כתוב "גישה אלקטרונית" יש במאגר טקסט מלא למאמר</a:t>
            </a:r>
            <a:endParaRPr lang="he-IL" sz="3600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4" y="1916832"/>
            <a:ext cx="8105784" cy="4536503"/>
          </a:xfrm>
        </p:spPr>
      </p:pic>
    </p:spTree>
    <p:extLst>
      <p:ext uri="{BB962C8B-B14F-4D97-AF65-F5344CB8AC3E}">
        <p14:creationId xmlns:p14="http://schemas.microsoft.com/office/powerpoint/2010/main" val="12665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91</Words>
  <Application>Microsoft Office PowerPoint</Application>
  <PresentationFormat>‫הצגה על המסך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הדרכה- מפתח חיפה למאמרים בעברית</vt:lpstr>
      <vt:lpstr>הכניסה למפתח חיפה דרך אתר המכללה</vt:lpstr>
      <vt:lpstr>כניסה למאגרי מידע</vt:lpstr>
      <vt:lpstr>כניסת משתמש</vt:lpstr>
      <vt:lpstr>אפשרויות חיפוש- ניתן לבחור בחיפוש פשוט או מתקדם, מומלץ לחפש לפי "מאמרים מכ"ע אקדמיים ומחקריים"</vt:lpstr>
      <vt:lpstr>חיפוש מתקדם- ניתן לשלב מספר נושאים ולצמצם את החיפוש לפי סוג החומר, שפה, שנים ועוד</vt:lpstr>
      <vt:lpstr>מסך התוצאות- ניתן להגביל את התוצאות לטקסט מלא בלבד, להגביל לפי שנת פרסום ועוד. אם כתוב "גישה אלקטרונית" יש במאגר טקסט מלא למאמר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ספריה</dc:creator>
  <cp:lastModifiedBy>ספריה</cp:lastModifiedBy>
  <cp:revision>44</cp:revision>
  <cp:lastPrinted>2015-12-29T10:59:58Z</cp:lastPrinted>
  <dcterms:created xsi:type="dcterms:W3CDTF">2015-12-29T06:49:17Z</dcterms:created>
  <dcterms:modified xsi:type="dcterms:W3CDTF">2015-12-31T17:23:57Z</dcterms:modified>
</cp:coreProperties>
</file>